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10080625" cy="7559675"/>
  <p:notesSz cx="7559675" cy="10691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152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Kopfzeilenplatzhalter 1"/>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tr-TR" sz="1400" b="0" i="0" u="none" strike="noStrike" kern="1200" cap="none" spc="0" baseline="0">
              <a:solidFill>
                <a:srgbClr val="000000"/>
              </a:solidFill>
              <a:uFillTx/>
              <a:latin typeface="Arial" pitchFamily="18"/>
              <a:ea typeface="Microsoft YaHei" pitchFamily="2"/>
              <a:cs typeface="Arial" pitchFamily="2"/>
            </a:endParaRPr>
          </a:p>
        </p:txBody>
      </p:sp>
      <p:sp>
        <p:nvSpPr>
          <p:cNvPr id="3" name="Datumsplatzhalter 2"/>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tr-TR" sz="1400" b="0" i="0" u="none" strike="noStrike" kern="1200" cap="none" spc="0" baseline="0">
              <a:solidFill>
                <a:srgbClr val="000000"/>
              </a:solidFill>
              <a:uFillTx/>
              <a:latin typeface="Arial" pitchFamily="18"/>
              <a:ea typeface="Microsoft YaHei" pitchFamily="2"/>
              <a:cs typeface="Arial" pitchFamily="2"/>
            </a:endParaRPr>
          </a:p>
        </p:txBody>
      </p:sp>
      <p:sp>
        <p:nvSpPr>
          <p:cNvPr id="4" name="Fußzeilenplatzhalter 3"/>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tr-TR" sz="1400" b="0" i="0" u="none" strike="noStrike" kern="1200" cap="none" spc="0" baseline="0">
              <a:solidFill>
                <a:srgbClr val="000000"/>
              </a:solidFill>
              <a:uFillTx/>
              <a:latin typeface="Arial" pitchFamily="18"/>
              <a:ea typeface="Microsoft YaHei" pitchFamily="2"/>
              <a:cs typeface="Arial" pitchFamily="2"/>
            </a:endParaRPr>
          </a:p>
        </p:txBody>
      </p:sp>
      <p:sp>
        <p:nvSpPr>
          <p:cNvPr id="5" name="Foliennummernplatzhalter 4"/>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D6B293DA-A82A-4CA5-8E65-07C1EFB921CE}" type="slidenum">
              <a:t>‹Nr.›</a:t>
            </a:fld>
            <a:endParaRPr lang="tr-TR" sz="1400" b="0" i="0" u="none" strike="noStrike" kern="1200" cap="none" spc="0" baseline="0">
              <a:solidFill>
                <a:srgbClr val="000000"/>
              </a:solidFill>
              <a:uFillTx/>
              <a:latin typeface="Arial" pitchFamily="18"/>
              <a:ea typeface="Microsoft YaHei" pitchFamily="2"/>
              <a:cs typeface="Arial" pitchFamily="2"/>
            </a:endParaRPr>
          </a:p>
        </p:txBody>
      </p:sp>
    </p:spTree>
    <p:extLst>
      <p:ext uri="{BB962C8B-B14F-4D97-AF65-F5344CB8AC3E}">
        <p14:creationId xmlns:p14="http://schemas.microsoft.com/office/powerpoint/2010/main" val="1910357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olienbildplatzhalter 1"/>
          <p:cNvSpPr>
            <a:spLocks noGrp="1" noRot="1" noChangeAspect="1"/>
          </p:cNvSpPr>
          <p:nvPr>
            <p:ph type="sldImg" idx="2"/>
          </p:nvPr>
        </p:nvSpPr>
        <p:spPr>
          <a:xfrm>
            <a:off x="1107000" y="812517"/>
            <a:ext cx="5345280" cy="4008958"/>
          </a:xfrm>
          <a:prstGeom prst="rect">
            <a:avLst/>
          </a:prstGeom>
          <a:noFill/>
          <a:ln>
            <a:noFill/>
            <a:prstDash val="solid"/>
          </a:ln>
        </p:spPr>
      </p:sp>
      <p:sp>
        <p:nvSpPr>
          <p:cNvPr id="3" name="Notizenplatzhalter 2"/>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tr-TR"/>
          </a:p>
        </p:txBody>
      </p:sp>
      <p:sp>
        <p:nvSpPr>
          <p:cNvPr id="4" name="Kopfzeilenplatzhalter 3"/>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tr-T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tr-TR"/>
          </a:p>
        </p:txBody>
      </p:sp>
      <p:sp>
        <p:nvSpPr>
          <p:cNvPr id="5" name="Datumsplatzhalter 4"/>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tr-T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tr-TR"/>
          </a:p>
        </p:txBody>
      </p:sp>
      <p:sp>
        <p:nvSpPr>
          <p:cNvPr id="6" name="Fußzeilenplatzhalter 5"/>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tr-T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tr-TR"/>
          </a:p>
        </p:txBody>
      </p:sp>
      <p:sp>
        <p:nvSpPr>
          <p:cNvPr id="7" name="Foliennummernplatzhalter 6"/>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tr-T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fld id="{32FED090-00B9-4115-898E-C5A6EE86849A}" type="slidenum">
              <a:t>‹Nr.›</a:t>
            </a:fld>
            <a:endParaRPr lang="tr-TR"/>
          </a:p>
        </p:txBody>
      </p:sp>
    </p:spTree>
    <p:extLst>
      <p:ext uri="{BB962C8B-B14F-4D97-AF65-F5344CB8AC3E}">
        <p14:creationId xmlns:p14="http://schemas.microsoft.com/office/powerpoint/2010/main" val="3462531984"/>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tr-TR" sz="2000" b="0" i="0" u="none" strike="noStrike" kern="1200" cap="none" spc="0" baseline="0">
        <a:solidFill>
          <a:srgbClr val="000000"/>
        </a:solidFill>
        <a:uFillTx/>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468C43A-4B07-44E6-AE53-BCADA8395F8B}" type="slidenum">
              <a:t>1</a:t>
            </a:fld>
            <a:endParaRPr lang="tr-T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Folienbildplatzhalter 1"/>
          <p:cNvSpPr>
            <a:spLocks noGrp="1" noRot="1" noChangeAspect="1"/>
          </p:cNvSpPr>
          <p:nvPr>
            <p:ph type="sldImg"/>
          </p:nvPr>
        </p:nvSpPr>
        <p:spPr>
          <a:xfrm>
            <a:off x="1106488" y="812801"/>
            <a:ext cx="5345116" cy="4008436"/>
          </a:xfrm>
          <a:solidFill>
            <a:srgbClr val="5B9BD5"/>
          </a:solidFill>
          <a:ln w="25402">
            <a:solidFill>
              <a:srgbClr val="41719C"/>
            </a:solidFill>
            <a:prstDash val="solid"/>
          </a:ln>
        </p:spPr>
      </p:sp>
      <p:sp>
        <p:nvSpPr>
          <p:cNvPr id="4"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08895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E4B7150-76C2-4D61-A919-C3C185F5BB06}" type="slidenum">
              <a:t>2</a:t>
            </a:fld>
            <a:endParaRPr lang="tr-T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Folienbildplatzhalter 1"/>
          <p:cNvSpPr>
            <a:spLocks noGrp="1" noRot="1" noChangeAspect="1"/>
          </p:cNvSpPr>
          <p:nvPr>
            <p:ph type="sldImg"/>
          </p:nvPr>
        </p:nvSpPr>
        <p:spPr>
          <a:xfrm>
            <a:off x="1106488" y="812801"/>
            <a:ext cx="5345116" cy="4008436"/>
          </a:xfrm>
          <a:solidFill>
            <a:srgbClr val="5B9BD5"/>
          </a:solidFill>
          <a:ln w="25402">
            <a:solidFill>
              <a:srgbClr val="41719C"/>
            </a:solidFill>
            <a:prstDash val="solid"/>
          </a:ln>
        </p:spPr>
      </p:sp>
      <p:sp>
        <p:nvSpPr>
          <p:cNvPr id="4" name="Notizenplatzhalter 2"/>
          <p:cNvSpPr txBox="1">
            <a:spLocks noGrp="1"/>
          </p:cNvSpPr>
          <p:nvPr>
            <p:ph type="body" sz="quarter" idx="1"/>
          </p:nvPr>
        </p:nvSpPr>
        <p:spPr/>
        <p:txBody>
          <a:bodyPr/>
          <a:lstStyle/>
          <a:p>
            <a:endParaRPr lang="de-DE"/>
          </a:p>
        </p:txBody>
      </p:sp>
    </p:spTree>
    <p:extLst>
      <p:ext uri="{BB962C8B-B14F-4D97-AF65-F5344CB8AC3E}">
        <p14:creationId xmlns:p14="http://schemas.microsoft.com/office/powerpoint/2010/main" val="236218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B7528C2-C281-4E9F-96FA-FB19011B503E}" type="slidenum">
              <a:t>3</a:t>
            </a:fld>
            <a:endParaRPr lang="tr-T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Folienbildplatzhalter 1"/>
          <p:cNvSpPr>
            <a:spLocks noGrp="1" noRot="1" noChangeAspect="1"/>
          </p:cNvSpPr>
          <p:nvPr>
            <p:ph type="sldImg"/>
          </p:nvPr>
        </p:nvSpPr>
        <p:spPr>
          <a:xfrm>
            <a:off x="1106488" y="812801"/>
            <a:ext cx="5345116" cy="4008436"/>
          </a:xfrm>
          <a:solidFill>
            <a:srgbClr val="5B9BD5"/>
          </a:solidFill>
          <a:ln w="25402">
            <a:solidFill>
              <a:srgbClr val="41719C"/>
            </a:solidFill>
            <a:prstDash val="solid"/>
          </a:ln>
        </p:spPr>
      </p:sp>
      <p:sp>
        <p:nvSpPr>
          <p:cNvPr id="4" name="Notizenplatzhalter 2"/>
          <p:cNvSpPr txBox="1">
            <a:spLocks noGrp="1"/>
          </p:cNvSpPr>
          <p:nvPr>
            <p:ph type="body" sz="quarter" idx="1"/>
          </p:nvPr>
        </p:nvSpPr>
        <p:spPr/>
        <p:txBody>
          <a:bodyPr/>
          <a:lstStyle/>
          <a:p>
            <a:endParaRPr lang="de-DE"/>
          </a:p>
        </p:txBody>
      </p:sp>
    </p:spTree>
    <p:extLst>
      <p:ext uri="{BB962C8B-B14F-4D97-AF65-F5344CB8AC3E}">
        <p14:creationId xmlns:p14="http://schemas.microsoft.com/office/powerpoint/2010/main" val="4098094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8D7DD2-AD9D-4B5D-92B7-FBAEF9ABC68F}" type="slidenum">
              <a:t>4</a:t>
            </a:fld>
            <a:endParaRPr lang="tr-T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Folienbildplatzhalter 1"/>
          <p:cNvSpPr>
            <a:spLocks noGrp="1" noRot="1" noChangeAspect="1"/>
          </p:cNvSpPr>
          <p:nvPr>
            <p:ph type="sldImg"/>
          </p:nvPr>
        </p:nvSpPr>
        <p:spPr>
          <a:xfrm>
            <a:off x="1106488" y="812801"/>
            <a:ext cx="5345116" cy="4008436"/>
          </a:xfrm>
          <a:solidFill>
            <a:srgbClr val="5B9BD5"/>
          </a:solidFill>
          <a:ln w="25402">
            <a:solidFill>
              <a:srgbClr val="41719C"/>
            </a:solidFill>
            <a:prstDash val="solid"/>
          </a:ln>
        </p:spPr>
      </p:sp>
      <p:sp>
        <p:nvSpPr>
          <p:cNvPr id="4" name="Notizenplatzhalter 2"/>
          <p:cNvSpPr txBox="1">
            <a:spLocks noGrp="1"/>
          </p:cNvSpPr>
          <p:nvPr>
            <p:ph type="body" sz="quarter" idx="1"/>
          </p:nvPr>
        </p:nvSpPr>
        <p:spPr/>
        <p:txBody>
          <a:bodyPr/>
          <a:lstStyle/>
          <a:p>
            <a:endParaRPr lang="de-DE"/>
          </a:p>
        </p:txBody>
      </p:sp>
    </p:spTree>
    <p:extLst>
      <p:ext uri="{BB962C8B-B14F-4D97-AF65-F5344CB8AC3E}">
        <p14:creationId xmlns:p14="http://schemas.microsoft.com/office/powerpoint/2010/main" val="805156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6661B44-A405-401F-8820-95AB9767E924}" type="slidenum">
              <a:t>5</a:t>
            </a:fld>
            <a:endParaRPr lang="tr-T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Folienbildplatzhalter 1"/>
          <p:cNvSpPr>
            <a:spLocks noGrp="1" noRot="1" noChangeAspect="1"/>
          </p:cNvSpPr>
          <p:nvPr>
            <p:ph type="sldImg"/>
          </p:nvPr>
        </p:nvSpPr>
        <p:spPr>
          <a:xfrm>
            <a:off x="1106488" y="812801"/>
            <a:ext cx="5345116" cy="4008436"/>
          </a:xfrm>
          <a:solidFill>
            <a:srgbClr val="5B9BD5"/>
          </a:solidFill>
          <a:ln w="25402">
            <a:solidFill>
              <a:srgbClr val="41719C"/>
            </a:solidFill>
            <a:prstDash val="solid"/>
          </a:ln>
        </p:spPr>
      </p:sp>
      <p:sp>
        <p:nvSpPr>
          <p:cNvPr id="4" name="Notizenplatzhalter 2"/>
          <p:cNvSpPr txBox="1">
            <a:spLocks noGrp="1"/>
          </p:cNvSpPr>
          <p:nvPr>
            <p:ph type="body" sz="quarter" idx="1"/>
          </p:nvPr>
        </p:nvSpPr>
        <p:spPr/>
        <p:txBody>
          <a:bodyPr/>
          <a:lstStyle/>
          <a:p>
            <a:endParaRPr lang="de-DE"/>
          </a:p>
        </p:txBody>
      </p:sp>
    </p:spTree>
    <p:extLst>
      <p:ext uri="{BB962C8B-B14F-4D97-AF65-F5344CB8AC3E}">
        <p14:creationId xmlns:p14="http://schemas.microsoft.com/office/powerpoint/2010/main" val="29566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757705C-D7E0-49AE-A45B-6A04A7B0F350}" type="slidenum">
              <a:t>6</a:t>
            </a:fld>
            <a:endParaRPr lang="tr-T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Folienbildplatzhalter 1"/>
          <p:cNvSpPr>
            <a:spLocks noGrp="1" noRot="1" noChangeAspect="1"/>
          </p:cNvSpPr>
          <p:nvPr>
            <p:ph type="sldImg"/>
          </p:nvPr>
        </p:nvSpPr>
        <p:spPr>
          <a:xfrm>
            <a:off x="1106488" y="812801"/>
            <a:ext cx="5345116" cy="4008436"/>
          </a:xfrm>
          <a:solidFill>
            <a:srgbClr val="5B9BD5"/>
          </a:solidFill>
          <a:ln w="25402">
            <a:solidFill>
              <a:srgbClr val="41719C"/>
            </a:solidFill>
            <a:prstDash val="solid"/>
          </a:ln>
        </p:spPr>
      </p:sp>
      <p:sp>
        <p:nvSpPr>
          <p:cNvPr id="4" name="Notizenplatzhalter 2"/>
          <p:cNvSpPr txBox="1">
            <a:spLocks noGrp="1"/>
          </p:cNvSpPr>
          <p:nvPr>
            <p:ph type="body" sz="quarter" idx="1"/>
          </p:nvPr>
        </p:nvSpPr>
        <p:spPr/>
        <p:txBody>
          <a:bodyPr/>
          <a:lstStyle/>
          <a:p>
            <a:endParaRPr lang="de-DE"/>
          </a:p>
        </p:txBody>
      </p:sp>
    </p:spTree>
    <p:extLst>
      <p:ext uri="{BB962C8B-B14F-4D97-AF65-F5344CB8AC3E}">
        <p14:creationId xmlns:p14="http://schemas.microsoft.com/office/powerpoint/2010/main" val="1632395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7BFC9B5-A10B-4DF4-A778-71224E0571A5}" type="slidenum">
              <a:t>7</a:t>
            </a:fld>
            <a:endParaRPr lang="tr-T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Folienbildplatzhalter 1"/>
          <p:cNvSpPr>
            <a:spLocks noGrp="1" noRot="1" noChangeAspect="1"/>
          </p:cNvSpPr>
          <p:nvPr>
            <p:ph type="sldImg"/>
          </p:nvPr>
        </p:nvSpPr>
        <p:spPr>
          <a:xfrm>
            <a:off x="1106488" y="812801"/>
            <a:ext cx="5345116" cy="4008436"/>
          </a:xfrm>
          <a:solidFill>
            <a:srgbClr val="5B9BD5"/>
          </a:solidFill>
          <a:ln w="25402">
            <a:solidFill>
              <a:srgbClr val="41719C"/>
            </a:solidFill>
            <a:prstDash val="solid"/>
          </a:ln>
        </p:spPr>
      </p:sp>
      <p:sp>
        <p:nvSpPr>
          <p:cNvPr id="4" name="Notizenplatzhalter 2"/>
          <p:cNvSpPr txBox="1">
            <a:spLocks noGrp="1"/>
          </p:cNvSpPr>
          <p:nvPr>
            <p:ph type="body" sz="quarter" idx="1"/>
          </p:nvPr>
        </p:nvSpPr>
        <p:spPr/>
        <p:txBody>
          <a:bodyPr/>
          <a:lstStyle/>
          <a:p>
            <a:endParaRPr lang="de-DE"/>
          </a:p>
        </p:txBody>
      </p:sp>
    </p:spTree>
    <p:extLst>
      <p:ext uri="{BB962C8B-B14F-4D97-AF65-F5344CB8AC3E}">
        <p14:creationId xmlns:p14="http://schemas.microsoft.com/office/powerpoint/2010/main" val="1242263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txBox="1">
            <a:spLocks noGrp="1"/>
          </p:cNvSpPr>
          <p:nvPr>
            <p:ph type="ctrTitle"/>
          </p:nvPr>
        </p:nvSpPr>
        <p:spPr>
          <a:xfrm>
            <a:off x="1260472" y="1236661"/>
            <a:ext cx="7559673" cy="2632072"/>
          </a:xfrm>
        </p:spPr>
        <p:txBody>
          <a:bodyPr anchor="b"/>
          <a:lstStyle>
            <a:lvl1pPr>
              <a:defRPr lang="de-DE" sz="6000"/>
            </a:lvl1pPr>
          </a:lstStyle>
          <a:p>
            <a:pPr lvl="0"/>
            <a:r>
              <a:rPr lang="de-DE"/>
              <a:t>Titelmasterformat durch Klicken bearbeiten</a:t>
            </a:r>
          </a:p>
        </p:txBody>
      </p:sp>
      <p:sp>
        <p:nvSpPr>
          <p:cNvPr id="3" name="Untertitel 2"/>
          <p:cNvSpPr txBox="1">
            <a:spLocks noGrp="1"/>
          </p:cNvSpPr>
          <p:nvPr>
            <p:ph type="subTitle" idx="1"/>
          </p:nvPr>
        </p:nvSpPr>
        <p:spPr>
          <a:xfrm>
            <a:off x="1260472" y="3970333"/>
            <a:ext cx="7559673" cy="1825627"/>
          </a:xfrm>
        </p:spPr>
        <p:txBody>
          <a:bodyPr anchorCtr="1"/>
          <a:lstStyle>
            <a:lvl1pPr algn="ctr">
              <a:defRPr sz="2400"/>
            </a:lvl1pPr>
          </a:lstStyle>
          <a:p>
            <a:pPr lvl="0"/>
            <a:r>
              <a:rPr lang="de-DE"/>
              <a:t>Formatvorlage des Untertitelmasters durch Klicken bearbeiten</a:t>
            </a:r>
          </a:p>
        </p:txBody>
      </p:sp>
      <p:sp>
        <p:nvSpPr>
          <p:cNvPr id="4" name="Datumsplatzhalter 3"/>
          <p:cNvSpPr txBox="1">
            <a:spLocks noGrp="1"/>
          </p:cNvSpPr>
          <p:nvPr>
            <p:ph type="dt" sz="half" idx="7"/>
          </p:nvPr>
        </p:nvSpPr>
        <p:spPr/>
        <p:txBody>
          <a:bodyPr/>
          <a:lstStyle>
            <a:lvl1pPr>
              <a:defRPr/>
            </a:lvl1pPr>
          </a:lstStyle>
          <a:p>
            <a:pPr lvl="0"/>
            <a:endParaRPr lang="tr-TR"/>
          </a:p>
        </p:txBody>
      </p:sp>
      <p:sp>
        <p:nvSpPr>
          <p:cNvPr id="5" name="Fußzeilenplatzhalter 4"/>
          <p:cNvSpPr txBox="1">
            <a:spLocks noGrp="1"/>
          </p:cNvSpPr>
          <p:nvPr>
            <p:ph type="ftr" sz="quarter" idx="9"/>
          </p:nvPr>
        </p:nvSpPr>
        <p:spPr/>
        <p:txBody>
          <a:bodyPr/>
          <a:lstStyle>
            <a:lvl1pPr>
              <a:defRPr/>
            </a:lvl1pPr>
          </a:lstStyle>
          <a:p>
            <a:pPr lvl="0"/>
            <a:endParaRPr lang="tr-TR"/>
          </a:p>
        </p:txBody>
      </p:sp>
      <p:sp>
        <p:nvSpPr>
          <p:cNvPr id="6" name="Foliennummernplatzhalter 5"/>
          <p:cNvSpPr txBox="1">
            <a:spLocks noGrp="1"/>
          </p:cNvSpPr>
          <p:nvPr>
            <p:ph type="sldNum" sz="quarter" idx="8"/>
          </p:nvPr>
        </p:nvSpPr>
        <p:spPr/>
        <p:txBody>
          <a:bodyPr/>
          <a:lstStyle>
            <a:lvl1pPr>
              <a:defRPr/>
            </a:lvl1pPr>
          </a:lstStyle>
          <a:p>
            <a:pPr lvl="0"/>
            <a:fld id="{C5A8A6F0-5C2A-4387-A9EC-CCD2741C07C5}" type="slidenum">
              <a:t>‹Nr.›</a:t>
            </a:fld>
            <a:endParaRPr lang="tr-TR"/>
          </a:p>
        </p:txBody>
      </p:sp>
    </p:spTree>
    <p:extLst>
      <p:ext uri="{BB962C8B-B14F-4D97-AF65-F5344CB8AC3E}">
        <p14:creationId xmlns:p14="http://schemas.microsoft.com/office/powerpoint/2010/main" val="5261578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lang="de-DE"/>
            </a:lvl1pPr>
          </a:lstStyle>
          <a:p>
            <a:pPr lvl="0"/>
            <a:r>
              <a:rPr lang="de-DE"/>
              <a:t>Titelmasterformat durch Klicken bearbeiten</a:t>
            </a:r>
          </a:p>
        </p:txBody>
      </p:sp>
      <p:sp>
        <p:nvSpPr>
          <p:cNvPr id="3" name="Vertikaler Textplatzhalt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7"/>
          </p:nvPr>
        </p:nvSpPr>
        <p:spPr/>
        <p:txBody>
          <a:bodyPr/>
          <a:lstStyle>
            <a:lvl1pPr>
              <a:defRPr/>
            </a:lvl1pPr>
          </a:lstStyle>
          <a:p>
            <a:pPr lvl="0"/>
            <a:endParaRPr lang="tr-TR"/>
          </a:p>
        </p:txBody>
      </p:sp>
      <p:sp>
        <p:nvSpPr>
          <p:cNvPr id="5" name="Fußzeilenplatzhalter 4"/>
          <p:cNvSpPr txBox="1">
            <a:spLocks noGrp="1"/>
          </p:cNvSpPr>
          <p:nvPr>
            <p:ph type="ftr" sz="quarter" idx="9"/>
          </p:nvPr>
        </p:nvSpPr>
        <p:spPr/>
        <p:txBody>
          <a:bodyPr/>
          <a:lstStyle>
            <a:lvl1pPr>
              <a:defRPr/>
            </a:lvl1pPr>
          </a:lstStyle>
          <a:p>
            <a:pPr lvl="0"/>
            <a:endParaRPr lang="tr-TR"/>
          </a:p>
        </p:txBody>
      </p:sp>
      <p:sp>
        <p:nvSpPr>
          <p:cNvPr id="6" name="Foliennummernplatzhalter 5"/>
          <p:cNvSpPr txBox="1">
            <a:spLocks noGrp="1"/>
          </p:cNvSpPr>
          <p:nvPr>
            <p:ph type="sldNum" sz="quarter" idx="8"/>
          </p:nvPr>
        </p:nvSpPr>
        <p:spPr/>
        <p:txBody>
          <a:bodyPr/>
          <a:lstStyle>
            <a:lvl1pPr>
              <a:defRPr/>
            </a:lvl1pPr>
          </a:lstStyle>
          <a:p>
            <a:pPr lvl="0"/>
            <a:fld id="{EFBCE27E-D19C-4FC4-BCB1-288086C1903E}" type="slidenum">
              <a:t>‹Nr.›</a:t>
            </a:fld>
            <a:endParaRPr lang="tr-TR"/>
          </a:p>
        </p:txBody>
      </p:sp>
    </p:spTree>
    <p:extLst>
      <p:ext uri="{BB962C8B-B14F-4D97-AF65-F5344CB8AC3E}">
        <p14:creationId xmlns:p14="http://schemas.microsoft.com/office/powerpoint/2010/main" val="30583810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txBox="1">
            <a:spLocks noGrp="1"/>
          </p:cNvSpPr>
          <p:nvPr>
            <p:ph type="title" orient="vert"/>
          </p:nvPr>
        </p:nvSpPr>
        <p:spPr>
          <a:xfrm>
            <a:off x="7308854" y="301623"/>
            <a:ext cx="2266953" cy="6456358"/>
          </a:xfrm>
        </p:spPr>
        <p:txBody>
          <a:bodyPr vert="eaVert"/>
          <a:lstStyle>
            <a:lvl1pPr>
              <a:defRPr lang="de-DE"/>
            </a:lvl1pPr>
          </a:lstStyle>
          <a:p>
            <a:pPr lvl="0"/>
            <a:r>
              <a:rPr lang="de-DE"/>
              <a:t>Titelmasterformat durch Klicken bearbeiten</a:t>
            </a:r>
          </a:p>
        </p:txBody>
      </p:sp>
      <p:sp>
        <p:nvSpPr>
          <p:cNvPr id="3" name="Vertikaler Textplatzhalter 2"/>
          <p:cNvSpPr txBox="1">
            <a:spLocks noGrp="1"/>
          </p:cNvSpPr>
          <p:nvPr>
            <p:ph type="body" orient="vert" idx="1"/>
          </p:nvPr>
        </p:nvSpPr>
        <p:spPr>
          <a:xfrm>
            <a:off x="503240" y="301623"/>
            <a:ext cx="6653210" cy="6456358"/>
          </a:xfrm>
        </p:spPr>
        <p:txBody>
          <a:bodyPr vert="eaVert"/>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7"/>
          </p:nvPr>
        </p:nvSpPr>
        <p:spPr/>
        <p:txBody>
          <a:bodyPr/>
          <a:lstStyle>
            <a:lvl1pPr>
              <a:defRPr/>
            </a:lvl1pPr>
          </a:lstStyle>
          <a:p>
            <a:pPr lvl="0"/>
            <a:endParaRPr lang="tr-TR"/>
          </a:p>
        </p:txBody>
      </p:sp>
      <p:sp>
        <p:nvSpPr>
          <p:cNvPr id="5" name="Fußzeilenplatzhalter 4"/>
          <p:cNvSpPr txBox="1">
            <a:spLocks noGrp="1"/>
          </p:cNvSpPr>
          <p:nvPr>
            <p:ph type="ftr" sz="quarter" idx="9"/>
          </p:nvPr>
        </p:nvSpPr>
        <p:spPr/>
        <p:txBody>
          <a:bodyPr/>
          <a:lstStyle>
            <a:lvl1pPr>
              <a:defRPr/>
            </a:lvl1pPr>
          </a:lstStyle>
          <a:p>
            <a:pPr lvl="0"/>
            <a:endParaRPr lang="tr-TR"/>
          </a:p>
        </p:txBody>
      </p:sp>
      <p:sp>
        <p:nvSpPr>
          <p:cNvPr id="6" name="Foliennummernplatzhalter 5"/>
          <p:cNvSpPr txBox="1">
            <a:spLocks noGrp="1"/>
          </p:cNvSpPr>
          <p:nvPr>
            <p:ph type="sldNum" sz="quarter" idx="8"/>
          </p:nvPr>
        </p:nvSpPr>
        <p:spPr/>
        <p:txBody>
          <a:bodyPr/>
          <a:lstStyle>
            <a:lvl1pPr>
              <a:defRPr/>
            </a:lvl1pPr>
          </a:lstStyle>
          <a:p>
            <a:pPr lvl="0"/>
            <a:fld id="{7FECA386-1D92-4D54-95FA-BFDD71621921}" type="slidenum">
              <a:t>‹Nr.›</a:t>
            </a:fld>
            <a:endParaRPr lang="tr-TR"/>
          </a:p>
        </p:txBody>
      </p:sp>
    </p:spTree>
    <p:extLst>
      <p:ext uri="{BB962C8B-B14F-4D97-AF65-F5344CB8AC3E}">
        <p14:creationId xmlns:p14="http://schemas.microsoft.com/office/powerpoint/2010/main" val="595803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lang="de-DE"/>
            </a:lvl1pPr>
          </a:lstStyle>
          <a:p>
            <a:pPr lvl="0"/>
            <a:r>
              <a:rPr lang="de-DE"/>
              <a:t>Titelmasterformat durch Klicken bearbeiten</a:t>
            </a:r>
          </a:p>
        </p:txBody>
      </p:sp>
      <p:sp>
        <p:nvSpPr>
          <p:cNvPr id="3" name="Inhaltsplatzhalter 2"/>
          <p:cNvSpPr txBox="1">
            <a:spLocks noGrp="1"/>
          </p:cNvSpPr>
          <p:nvPr>
            <p:ph idx="1"/>
          </p:nvPr>
        </p:nvSpPr>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7"/>
          </p:nvPr>
        </p:nvSpPr>
        <p:spPr/>
        <p:txBody>
          <a:bodyPr/>
          <a:lstStyle>
            <a:lvl1pPr>
              <a:defRPr/>
            </a:lvl1pPr>
          </a:lstStyle>
          <a:p>
            <a:pPr lvl="0"/>
            <a:endParaRPr lang="tr-TR"/>
          </a:p>
        </p:txBody>
      </p:sp>
      <p:sp>
        <p:nvSpPr>
          <p:cNvPr id="5" name="Fußzeilenplatzhalter 4"/>
          <p:cNvSpPr txBox="1">
            <a:spLocks noGrp="1"/>
          </p:cNvSpPr>
          <p:nvPr>
            <p:ph type="ftr" sz="quarter" idx="9"/>
          </p:nvPr>
        </p:nvSpPr>
        <p:spPr/>
        <p:txBody>
          <a:bodyPr/>
          <a:lstStyle>
            <a:lvl1pPr>
              <a:defRPr/>
            </a:lvl1pPr>
          </a:lstStyle>
          <a:p>
            <a:pPr lvl="0"/>
            <a:endParaRPr lang="tr-TR"/>
          </a:p>
        </p:txBody>
      </p:sp>
      <p:sp>
        <p:nvSpPr>
          <p:cNvPr id="6" name="Foliennummernplatzhalter 5"/>
          <p:cNvSpPr txBox="1">
            <a:spLocks noGrp="1"/>
          </p:cNvSpPr>
          <p:nvPr>
            <p:ph type="sldNum" sz="quarter" idx="8"/>
          </p:nvPr>
        </p:nvSpPr>
        <p:spPr/>
        <p:txBody>
          <a:bodyPr/>
          <a:lstStyle>
            <a:lvl1pPr>
              <a:defRPr/>
            </a:lvl1pPr>
          </a:lstStyle>
          <a:p>
            <a:pPr lvl="0"/>
            <a:fld id="{EE1652C9-DDBA-448F-86C0-274F8023F7C5}" type="slidenum">
              <a:t>‹Nr.›</a:t>
            </a:fld>
            <a:endParaRPr lang="tr-TR"/>
          </a:p>
        </p:txBody>
      </p:sp>
    </p:spTree>
    <p:extLst>
      <p:ext uri="{BB962C8B-B14F-4D97-AF65-F5344CB8AC3E}">
        <p14:creationId xmlns:p14="http://schemas.microsoft.com/office/powerpoint/2010/main" val="38573502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
    <p:spTree>
      <p:nvGrpSpPr>
        <p:cNvPr id="1" name=""/>
        <p:cNvGrpSpPr/>
        <p:nvPr/>
      </p:nvGrpSpPr>
      <p:grpSpPr>
        <a:xfrm>
          <a:off x="0" y="0"/>
          <a:ext cx="0" cy="0"/>
          <a:chOff x="0" y="0"/>
          <a:chExt cx="0" cy="0"/>
        </a:xfrm>
      </p:grpSpPr>
      <p:sp>
        <p:nvSpPr>
          <p:cNvPr id="2" name="Titel 1"/>
          <p:cNvSpPr txBox="1">
            <a:spLocks noGrp="1"/>
          </p:cNvSpPr>
          <p:nvPr>
            <p:ph type="title"/>
          </p:nvPr>
        </p:nvSpPr>
        <p:spPr>
          <a:xfrm>
            <a:off x="687391" y="1884358"/>
            <a:ext cx="8694736" cy="3144841"/>
          </a:xfrm>
        </p:spPr>
        <p:txBody>
          <a:bodyPr anchor="b"/>
          <a:lstStyle>
            <a:lvl1pPr>
              <a:defRPr lang="de-DE" sz="6000"/>
            </a:lvl1pPr>
          </a:lstStyle>
          <a:p>
            <a:pPr lvl="0"/>
            <a:r>
              <a:rPr lang="de-DE"/>
              <a:t>Titelmasterformat durch Klicken bearbeiten</a:t>
            </a:r>
          </a:p>
        </p:txBody>
      </p:sp>
      <p:sp>
        <p:nvSpPr>
          <p:cNvPr id="3" name="Textplatzhalter 2"/>
          <p:cNvSpPr txBox="1">
            <a:spLocks noGrp="1"/>
          </p:cNvSpPr>
          <p:nvPr>
            <p:ph type="body" idx="1"/>
          </p:nvPr>
        </p:nvSpPr>
        <p:spPr>
          <a:xfrm>
            <a:off x="687391" y="5059366"/>
            <a:ext cx="8694736" cy="1652585"/>
          </a:xfrm>
        </p:spPr>
        <p:txBody>
          <a:bodyPr/>
          <a:lstStyle>
            <a:lvl1pPr>
              <a:defRPr sz="2400">
                <a:solidFill>
                  <a:srgbClr val="898989"/>
                </a:solidFill>
              </a:defRPr>
            </a:lvl1pPr>
          </a:lstStyle>
          <a:p>
            <a:pPr lvl="0"/>
            <a:r>
              <a:rPr lang="de-DE"/>
              <a:t>Textmasterformat bearbeiten</a:t>
            </a:r>
          </a:p>
        </p:txBody>
      </p:sp>
      <p:sp>
        <p:nvSpPr>
          <p:cNvPr id="4" name="Datumsplatzhalter 3"/>
          <p:cNvSpPr txBox="1">
            <a:spLocks noGrp="1"/>
          </p:cNvSpPr>
          <p:nvPr>
            <p:ph type="dt" sz="half" idx="7"/>
          </p:nvPr>
        </p:nvSpPr>
        <p:spPr/>
        <p:txBody>
          <a:bodyPr/>
          <a:lstStyle>
            <a:lvl1pPr>
              <a:defRPr/>
            </a:lvl1pPr>
          </a:lstStyle>
          <a:p>
            <a:pPr lvl="0"/>
            <a:endParaRPr lang="tr-TR"/>
          </a:p>
        </p:txBody>
      </p:sp>
      <p:sp>
        <p:nvSpPr>
          <p:cNvPr id="5" name="Fußzeilenplatzhalter 4"/>
          <p:cNvSpPr txBox="1">
            <a:spLocks noGrp="1"/>
          </p:cNvSpPr>
          <p:nvPr>
            <p:ph type="ftr" sz="quarter" idx="9"/>
          </p:nvPr>
        </p:nvSpPr>
        <p:spPr/>
        <p:txBody>
          <a:bodyPr/>
          <a:lstStyle>
            <a:lvl1pPr>
              <a:defRPr/>
            </a:lvl1pPr>
          </a:lstStyle>
          <a:p>
            <a:pPr lvl="0"/>
            <a:endParaRPr lang="tr-TR"/>
          </a:p>
        </p:txBody>
      </p:sp>
      <p:sp>
        <p:nvSpPr>
          <p:cNvPr id="6" name="Foliennummernplatzhalter 5"/>
          <p:cNvSpPr txBox="1">
            <a:spLocks noGrp="1"/>
          </p:cNvSpPr>
          <p:nvPr>
            <p:ph type="sldNum" sz="quarter" idx="8"/>
          </p:nvPr>
        </p:nvSpPr>
        <p:spPr/>
        <p:txBody>
          <a:bodyPr/>
          <a:lstStyle>
            <a:lvl1pPr>
              <a:defRPr/>
            </a:lvl1pPr>
          </a:lstStyle>
          <a:p>
            <a:pPr lvl="0"/>
            <a:fld id="{DCB4AD3D-43BF-4710-AFBA-9A183202C5AA}" type="slidenum">
              <a:t>‹Nr.›</a:t>
            </a:fld>
            <a:endParaRPr lang="tr-TR"/>
          </a:p>
        </p:txBody>
      </p:sp>
    </p:spTree>
    <p:extLst>
      <p:ext uri="{BB962C8B-B14F-4D97-AF65-F5344CB8AC3E}">
        <p14:creationId xmlns:p14="http://schemas.microsoft.com/office/powerpoint/2010/main" val="17941200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lang="de-DE"/>
            </a:lvl1pPr>
          </a:lstStyle>
          <a:p>
            <a:pPr lvl="0"/>
            <a:r>
              <a:rPr lang="de-DE"/>
              <a:t>Titelmasterformat durch Klicken bearbeiten</a:t>
            </a:r>
          </a:p>
        </p:txBody>
      </p:sp>
      <p:sp>
        <p:nvSpPr>
          <p:cNvPr id="3" name="Inhaltsplatzhalter 2"/>
          <p:cNvSpPr txBox="1">
            <a:spLocks noGrp="1"/>
          </p:cNvSpPr>
          <p:nvPr>
            <p:ph idx="1"/>
          </p:nvPr>
        </p:nvSpPr>
        <p:spPr>
          <a:xfrm>
            <a:off x="503240" y="1768477"/>
            <a:ext cx="4459291" cy="4989515"/>
          </a:xfrm>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txBox="1">
            <a:spLocks noGrp="1"/>
          </p:cNvSpPr>
          <p:nvPr>
            <p:ph idx="2"/>
          </p:nvPr>
        </p:nvSpPr>
        <p:spPr>
          <a:xfrm>
            <a:off x="5114925" y="1768477"/>
            <a:ext cx="4460872" cy="4989515"/>
          </a:xfrm>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txBox="1">
            <a:spLocks noGrp="1"/>
          </p:cNvSpPr>
          <p:nvPr>
            <p:ph type="dt" sz="half" idx="7"/>
          </p:nvPr>
        </p:nvSpPr>
        <p:spPr/>
        <p:txBody>
          <a:bodyPr/>
          <a:lstStyle>
            <a:lvl1pPr>
              <a:defRPr/>
            </a:lvl1pPr>
          </a:lstStyle>
          <a:p>
            <a:pPr lvl="0"/>
            <a:endParaRPr lang="tr-TR"/>
          </a:p>
        </p:txBody>
      </p:sp>
      <p:sp>
        <p:nvSpPr>
          <p:cNvPr id="6" name="Fußzeilenplatzhalter 5"/>
          <p:cNvSpPr txBox="1">
            <a:spLocks noGrp="1"/>
          </p:cNvSpPr>
          <p:nvPr>
            <p:ph type="ftr" sz="quarter" idx="9"/>
          </p:nvPr>
        </p:nvSpPr>
        <p:spPr/>
        <p:txBody>
          <a:bodyPr/>
          <a:lstStyle>
            <a:lvl1pPr>
              <a:defRPr/>
            </a:lvl1pPr>
          </a:lstStyle>
          <a:p>
            <a:pPr lvl="0"/>
            <a:endParaRPr lang="tr-TR"/>
          </a:p>
        </p:txBody>
      </p:sp>
      <p:sp>
        <p:nvSpPr>
          <p:cNvPr id="7" name="Foliennummernplatzhalter 6"/>
          <p:cNvSpPr txBox="1">
            <a:spLocks noGrp="1"/>
          </p:cNvSpPr>
          <p:nvPr>
            <p:ph type="sldNum" sz="quarter" idx="8"/>
          </p:nvPr>
        </p:nvSpPr>
        <p:spPr/>
        <p:txBody>
          <a:bodyPr/>
          <a:lstStyle>
            <a:lvl1pPr>
              <a:defRPr/>
            </a:lvl1pPr>
          </a:lstStyle>
          <a:p>
            <a:pPr lvl="0"/>
            <a:fld id="{59FEE391-4DCC-4CB3-923B-1631B6325982}" type="slidenum">
              <a:t>‹Nr.›</a:t>
            </a:fld>
            <a:endParaRPr lang="tr-TR"/>
          </a:p>
        </p:txBody>
      </p:sp>
    </p:spTree>
    <p:extLst>
      <p:ext uri="{BB962C8B-B14F-4D97-AF65-F5344CB8AC3E}">
        <p14:creationId xmlns:p14="http://schemas.microsoft.com/office/powerpoint/2010/main" val="13320080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txBox="1">
            <a:spLocks noGrp="1"/>
          </p:cNvSpPr>
          <p:nvPr>
            <p:ph type="title"/>
          </p:nvPr>
        </p:nvSpPr>
        <p:spPr>
          <a:xfrm>
            <a:off x="693736" y="403222"/>
            <a:ext cx="8694736" cy="1460497"/>
          </a:xfrm>
        </p:spPr>
        <p:txBody>
          <a:bodyPr/>
          <a:lstStyle>
            <a:lvl1pPr>
              <a:defRPr lang="de-DE"/>
            </a:lvl1pPr>
          </a:lstStyle>
          <a:p>
            <a:pPr lvl="0"/>
            <a:r>
              <a:rPr lang="de-DE"/>
              <a:t>Titelmasterformat durch Klicken bearbeiten</a:t>
            </a:r>
          </a:p>
        </p:txBody>
      </p:sp>
      <p:sp>
        <p:nvSpPr>
          <p:cNvPr id="3" name="Textplatzhalter 2"/>
          <p:cNvSpPr txBox="1">
            <a:spLocks noGrp="1"/>
          </p:cNvSpPr>
          <p:nvPr>
            <p:ph type="body" idx="1"/>
          </p:nvPr>
        </p:nvSpPr>
        <p:spPr>
          <a:xfrm>
            <a:off x="693736" y="1852610"/>
            <a:ext cx="4265611" cy="908054"/>
          </a:xfrm>
        </p:spPr>
        <p:txBody>
          <a:bodyPr anchor="b"/>
          <a:lstStyle>
            <a:lvl1pPr>
              <a:defRPr sz="2400" b="1"/>
            </a:lvl1pPr>
          </a:lstStyle>
          <a:p>
            <a:pPr lvl="0"/>
            <a:r>
              <a:rPr lang="de-DE"/>
              <a:t>Textmasterformat bearbeiten</a:t>
            </a:r>
          </a:p>
        </p:txBody>
      </p:sp>
      <p:sp>
        <p:nvSpPr>
          <p:cNvPr id="4" name="Inhaltsplatzhalter 3"/>
          <p:cNvSpPr txBox="1">
            <a:spLocks noGrp="1"/>
          </p:cNvSpPr>
          <p:nvPr>
            <p:ph idx="2"/>
          </p:nvPr>
        </p:nvSpPr>
        <p:spPr>
          <a:xfrm>
            <a:off x="693736" y="2760665"/>
            <a:ext cx="4265611" cy="4062414"/>
          </a:xfrm>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txBox="1">
            <a:spLocks noGrp="1"/>
          </p:cNvSpPr>
          <p:nvPr>
            <p:ph type="body" idx="3"/>
          </p:nvPr>
        </p:nvSpPr>
        <p:spPr>
          <a:xfrm>
            <a:off x="5103815" y="1852610"/>
            <a:ext cx="4284658" cy="908054"/>
          </a:xfrm>
        </p:spPr>
        <p:txBody>
          <a:bodyPr anchor="b"/>
          <a:lstStyle>
            <a:lvl1pPr>
              <a:defRPr sz="2400" b="1"/>
            </a:lvl1pPr>
          </a:lstStyle>
          <a:p>
            <a:pPr lvl="0"/>
            <a:r>
              <a:rPr lang="de-DE"/>
              <a:t>Textmasterformat bearbeiten</a:t>
            </a:r>
          </a:p>
        </p:txBody>
      </p:sp>
      <p:sp>
        <p:nvSpPr>
          <p:cNvPr id="6" name="Inhaltsplatzhalter 5"/>
          <p:cNvSpPr txBox="1">
            <a:spLocks noGrp="1"/>
          </p:cNvSpPr>
          <p:nvPr>
            <p:ph idx="4"/>
          </p:nvPr>
        </p:nvSpPr>
        <p:spPr>
          <a:xfrm>
            <a:off x="5103815" y="2760665"/>
            <a:ext cx="4284658" cy="4062414"/>
          </a:xfrm>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txBox="1">
            <a:spLocks noGrp="1"/>
          </p:cNvSpPr>
          <p:nvPr>
            <p:ph type="dt" sz="half" idx="7"/>
          </p:nvPr>
        </p:nvSpPr>
        <p:spPr/>
        <p:txBody>
          <a:bodyPr/>
          <a:lstStyle>
            <a:lvl1pPr>
              <a:defRPr/>
            </a:lvl1pPr>
          </a:lstStyle>
          <a:p>
            <a:pPr lvl="0"/>
            <a:endParaRPr lang="tr-TR"/>
          </a:p>
        </p:txBody>
      </p:sp>
      <p:sp>
        <p:nvSpPr>
          <p:cNvPr id="8" name="Fußzeilenplatzhalter 7"/>
          <p:cNvSpPr txBox="1">
            <a:spLocks noGrp="1"/>
          </p:cNvSpPr>
          <p:nvPr>
            <p:ph type="ftr" sz="quarter" idx="9"/>
          </p:nvPr>
        </p:nvSpPr>
        <p:spPr/>
        <p:txBody>
          <a:bodyPr/>
          <a:lstStyle>
            <a:lvl1pPr>
              <a:defRPr/>
            </a:lvl1pPr>
          </a:lstStyle>
          <a:p>
            <a:pPr lvl="0"/>
            <a:endParaRPr lang="tr-TR"/>
          </a:p>
        </p:txBody>
      </p:sp>
      <p:sp>
        <p:nvSpPr>
          <p:cNvPr id="9" name="Foliennummernplatzhalter 8"/>
          <p:cNvSpPr txBox="1">
            <a:spLocks noGrp="1"/>
          </p:cNvSpPr>
          <p:nvPr>
            <p:ph type="sldNum" sz="quarter" idx="8"/>
          </p:nvPr>
        </p:nvSpPr>
        <p:spPr/>
        <p:txBody>
          <a:bodyPr/>
          <a:lstStyle>
            <a:lvl1pPr>
              <a:defRPr/>
            </a:lvl1pPr>
          </a:lstStyle>
          <a:p>
            <a:pPr lvl="0"/>
            <a:fld id="{C64C9D18-F60A-41A2-8144-1C181713528F}" type="slidenum">
              <a:t>‹Nr.›</a:t>
            </a:fld>
            <a:endParaRPr lang="tr-TR"/>
          </a:p>
        </p:txBody>
      </p:sp>
    </p:spTree>
    <p:extLst>
      <p:ext uri="{BB962C8B-B14F-4D97-AF65-F5344CB8AC3E}">
        <p14:creationId xmlns:p14="http://schemas.microsoft.com/office/powerpoint/2010/main" val="17388694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lang="de-DE"/>
            </a:lvl1pPr>
          </a:lstStyle>
          <a:p>
            <a:pPr lvl="0"/>
            <a:r>
              <a:rPr lang="de-DE"/>
              <a:t>Titelmasterformat durch Klicken bearbeiten</a:t>
            </a:r>
          </a:p>
        </p:txBody>
      </p:sp>
      <p:sp>
        <p:nvSpPr>
          <p:cNvPr id="3" name="Datumsplatzhalter 2"/>
          <p:cNvSpPr txBox="1">
            <a:spLocks noGrp="1"/>
          </p:cNvSpPr>
          <p:nvPr>
            <p:ph type="dt" sz="half" idx="7"/>
          </p:nvPr>
        </p:nvSpPr>
        <p:spPr/>
        <p:txBody>
          <a:bodyPr/>
          <a:lstStyle>
            <a:lvl1pPr>
              <a:defRPr/>
            </a:lvl1pPr>
          </a:lstStyle>
          <a:p>
            <a:pPr lvl="0"/>
            <a:endParaRPr lang="tr-TR"/>
          </a:p>
        </p:txBody>
      </p:sp>
      <p:sp>
        <p:nvSpPr>
          <p:cNvPr id="4" name="Fußzeilenplatzhalter 3"/>
          <p:cNvSpPr txBox="1">
            <a:spLocks noGrp="1"/>
          </p:cNvSpPr>
          <p:nvPr>
            <p:ph type="ftr" sz="quarter" idx="9"/>
          </p:nvPr>
        </p:nvSpPr>
        <p:spPr/>
        <p:txBody>
          <a:bodyPr/>
          <a:lstStyle>
            <a:lvl1pPr>
              <a:defRPr/>
            </a:lvl1pPr>
          </a:lstStyle>
          <a:p>
            <a:pPr lvl="0"/>
            <a:endParaRPr lang="tr-TR"/>
          </a:p>
        </p:txBody>
      </p:sp>
      <p:sp>
        <p:nvSpPr>
          <p:cNvPr id="5" name="Foliennummernplatzhalter 4"/>
          <p:cNvSpPr txBox="1">
            <a:spLocks noGrp="1"/>
          </p:cNvSpPr>
          <p:nvPr>
            <p:ph type="sldNum" sz="quarter" idx="8"/>
          </p:nvPr>
        </p:nvSpPr>
        <p:spPr/>
        <p:txBody>
          <a:bodyPr/>
          <a:lstStyle>
            <a:lvl1pPr>
              <a:defRPr/>
            </a:lvl1pPr>
          </a:lstStyle>
          <a:p>
            <a:pPr lvl="0"/>
            <a:fld id="{629D86BE-669B-4C77-A74C-3881185371E8}" type="slidenum">
              <a:t>‹Nr.›</a:t>
            </a:fld>
            <a:endParaRPr lang="tr-TR"/>
          </a:p>
        </p:txBody>
      </p:sp>
    </p:spTree>
    <p:extLst>
      <p:ext uri="{BB962C8B-B14F-4D97-AF65-F5344CB8AC3E}">
        <p14:creationId xmlns:p14="http://schemas.microsoft.com/office/powerpoint/2010/main" val="40938229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txBox="1">
            <a:spLocks noGrp="1"/>
          </p:cNvSpPr>
          <p:nvPr>
            <p:ph type="dt" sz="half" idx="7"/>
          </p:nvPr>
        </p:nvSpPr>
        <p:spPr/>
        <p:txBody>
          <a:bodyPr/>
          <a:lstStyle>
            <a:lvl1pPr>
              <a:defRPr/>
            </a:lvl1pPr>
          </a:lstStyle>
          <a:p>
            <a:pPr lvl="0"/>
            <a:endParaRPr lang="tr-TR"/>
          </a:p>
        </p:txBody>
      </p:sp>
      <p:sp>
        <p:nvSpPr>
          <p:cNvPr id="3" name="Fußzeilenplatzhalter 2"/>
          <p:cNvSpPr txBox="1">
            <a:spLocks noGrp="1"/>
          </p:cNvSpPr>
          <p:nvPr>
            <p:ph type="ftr" sz="quarter" idx="9"/>
          </p:nvPr>
        </p:nvSpPr>
        <p:spPr/>
        <p:txBody>
          <a:bodyPr/>
          <a:lstStyle>
            <a:lvl1pPr>
              <a:defRPr/>
            </a:lvl1pPr>
          </a:lstStyle>
          <a:p>
            <a:pPr lvl="0"/>
            <a:endParaRPr lang="tr-TR"/>
          </a:p>
        </p:txBody>
      </p:sp>
      <p:sp>
        <p:nvSpPr>
          <p:cNvPr id="4" name="Foliennummernplatzhalter 3"/>
          <p:cNvSpPr txBox="1">
            <a:spLocks noGrp="1"/>
          </p:cNvSpPr>
          <p:nvPr>
            <p:ph type="sldNum" sz="quarter" idx="8"/>
          </p:nvPr>
        </p:nvSpPr>
        <p:spPr/>
        <p:txBody>
          <a:bodyPr/>
          <a:lstStyle>
            <a:lvl1pPr>
              <a:defRPr/>
            </a:lvl1pPr>
          </a:lstStyle>
          <a:p>
            <a:pPr lvl="0"/>
            <a:fld id="{7D40AB3B-3FDF-4DEA-8D26-64ECFAA8D3AB}" type="slidenum">
              <a:t>‹Nr.›</a:t>
            </a:fld>
            <a:endParaRPr lang="tr-TR"/>
          </a:p>
        </p:txBody>
      </p:sp>
    </p:spTree>
    <p:extLst>
      <p:ext uri="{BB962C8B-B14F-4D97-AF65-F5344CB8AC3E}">
        <p14:creationId xmlns:p14="http://schemas.microsoft.com/office/powerpoint/2010/main" val="28853572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693736" y="503240"/>
            <a:ext cx="3251204" cy="1765304"/>
          </a:xfrm>
        </p:spPr>
        <p:txBody>
          <a:bodyPr anchor="b"/>
          <a:lstStyle>
            <a:lvl1pPr>
              <a:defRPr lang="de-DE" sz="3200"/>
            </a:lvl1pPr>
          </a:lstStyle>
          <a:p>
            <a:pPr lvl="0"/>
            <a:r>
              <a:rPr lang="de-DE"/>
              <a:t>Titelmasterformat durch Klicken bearbeiten</a:t>
            </a:r>
          </a:p>
        </p:txBody>
      </p:sp>
      <p:sp>
        <p:nvSpPr>
          <p:cNvPr id="3" name="Inhaltsplatzhalter 2"/>
          <p:cNvSpPr txBox="1">
            <a:spLocks noGrp="1"/>
          </p:cNvSpPr>
          <p:nvPr>
            <p:ph idx="1"/>
          </p:nvPr>
        </p:nvSpPr>
        <p:spPr>
          <a:xfrm>
            <a:off x="4286249" y="1089022"/>
            <a:ext cx="5102223" cy="5372100"/>
          </a:xfrm>
        </p:spPr>
        <p:txBody>
          <a:bodyPr/>
          <a:lstStyle>
            <a:lvl1pPr>
              <a:defRPr/>
            </a:lvl1pPr>
            <a:lvl2pPr>
              <a:defRPr sz="2800"/>
            </a:lvl2pPr>
            <a:lvl3pPr>
              <a:defRPr sz="2400"/>
            </a:lvl3pPr>
            <a:lvl4pPr>
              <a:defRPr sz="2000"/>
            </a:lvl4pPr>
            <a:lvl5pPr>
              <a:defRPr sz="20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txBox="1">
            <a:spLocks noGrp="1"/>
          </p:cNvSpPr>
          <p:nvPr>
            <p:ph type="body" idx="2"/>
          </p:nvPr>
        </p:nvSpPr>
        <p:spPr>
          <a:xfrm>
            <a:off x="693736" y="2268534"/>
            <a:ext cx="3251204" cy="4200525"/>
          </a:xfrm>
        </p:spPr>
        <p:txBody>
          <a:bodyPr/>
          <a:lstStyle>
            <a:lvl1pPr>
              <a:defRPr sz="1600"/>
            </a:lvl1pPr>
          </a:lstStyle>
          <a:p>
            <a:pPr lvl="0"/>
            <a:r>
              <a:rPr lang="de-DE"/>
              <a:t>Textmasterformat bearbeiten</a:t>
            </a:r>
          </a:p>
        </p:txBody>
      </p:sp>
      <p:sp>
        <p:nvSpPr>
          <p:cNvPr id="5" name="Datumsplatzhalter 4"/>
          <p:cNvSpPr txBox="1">
            <a:spLocks noGrp="1"/>
          </p:cNvSpPr>
          <p:nvPr>
            <p:ph type="dt" sz="half" idx="7"/>
          </p:nvPr>
        </p:nvSpPr>
        <p:spPr/>
        <p:txBody>
          <a:bodyPr/>
          <a:lstStyle>
            <a:lvl1pPr>
              <a:defRPr/>
            </a:lvl1pPr>
          </a:lstStyle>
          <a:p>
            <a:pPr lvl="0"/>
            <a:endParaRPr lang="tr-TR"/>
          </a:p>
        </p:txBody>
      </p:sp>
      <p:sp>
        <p:nvSpPr>
          <p:cNvPr id="6" name="Fußzeilenplatzhalter 5"/>
          <p:cNvSpPr txBox="1">
            <a:spLocks noGrp="1"/>
          </p:cNvSpPr>
          <p:nvPr>
            <p:ph type="ftr" sz="quarter" idx="9"/>
          </p:nvPr>
        </p:nvSpPr>
        <p:spPr/>
        <p:txBody>
          <a:bodyPr/>
          <a:lstStyle>
            <a:lvl1pPr>
              <a:defRPr/>
            </a:lvl1pPr>
          </a:lstStyle>
          <a:p>
            <a:pPr lvl="0"/>
            <a:endParaRPr lang="tr-TR"/>
          </a:p>
        </p:txBody>
      </p:sp>
      <p:sp>
        <p:nvSpPr>
          <p:cNvPr id="7" name="Foliennummernplatzhalter 6"/>
          <p:cNvSpPr txBox="1">
            <a:spLocks noGrp="1"/>
          </p:cNvSpPr>
          <p:nvPr>
            <p:ph type="sldNum" sz="quarter" idx="8"/>
          </p:nvPr>
        </p:nvSpPr>
        <p:spPr/>
        <p:txBody>
          <a:bodyPr/>
          <a:lstStyle>
            <a:lvl1pPr>
              <a:defRPr/>
            </a:lvl1pPr>
          </a:lstStyle>
          <a:p>
            <a:pPr lvl="0"/>
            <a:fld id="{818129D3-C502-421D-B559-2FDFF8B0FDFC}" type="slidenum">
              <a:t>‹Nr.›</a:t>
            </a:fld>
            <a:endParaRPr lang="tr-TR"/>
          </a:p>
        </p:txBody>
      </p:sp>
    </p:spTree>
    <p:extLst>
      <p:ext uri="{BB962C8B-B14F-4D97-AF65-F5344CB8AC3E}">
        <p14:creationId xmlns:p14="http://schemas.microsoft.com/office/powerpoint/2010/main" val="38270505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693736" y="503240"/>
            <a:ext cx="3251204" cy="1765304"/>
          </a:xfrm>
        </p:spPr>
        <p:txBody>
          <a:bodyPr anchor="b"/>
          <a:lstStyle>
            <a:lvl1pPr>
              <a:defRPr lang="de-DE" sz="3200"/>
            </a:lvl1pPr>
          </a:lstStyle>
          <a:p>
            <a:pPr lvl="0"/>
            <a:r>
              <a:rPr lang="de-DE"/>
              <a:t>Titelmasterformat durch Klicken bearbeiten</a:t>
            </a:r>
          </a:p>
        </p:txBody>
      </p:sp>
      <p:sp>
        <p:nvSpPr>
          <p:cNvPr id="3" name="Bildplatzhalter 2"/>
          <p:cNvSpPr txBox="1">
            <a:spLocks noGrp="1"/>
          </p:cNvSpPr>
          <p:nvPr>
            <p:ph type="pic" idx="1"/>
          </p:nvPr>
        </p:nvSpPr>
        <p:spPr>
          <a:xfrm>
            <a:off x="4286249" y="1089022"/>
            <a:ext cx="5102223" cy="5372100"/>
          </a:xfrm>
        </p:spPr>
        <p:txBody>
          <a:bodyPr/>
          <a:lstStyle>
            <a:lvl1pPr>
              <a:defRPr/>
            </a:lvl1pPr>
          </a:lstStyle>
          <a:p>
            <a:pPr lvl="0"/>
            <a:endParaRPr lang="de-DE"/>
          </a:p>
        </p:txBody>
      </p:sp>
      <p:sp>
        <p:nvSpPr>
          <p:cNvPr id="4" name="Textplatzhalter 3"/>
          <p:cNvSpPr txBox="1">
            <a:spLocks noGrp="1"/>
          </p:cNvSpPr>
          <p:nvPr>
            <p:ph type="body" idx="2"/>
          </p:nvPr>
        </p:nvSpPr>
        <p:spPr>
          <a:xfrm>
            <a:off x="693736" y="2268534"/>
            <a:ext cx="3251204" cy="4200525"/>
          </a:xfrm>
        </p:spPr>
        <p:txBody>
          <a:bodyPr/>
          <a:lstStyle>
            <a:lvl1pPr>
              <a:defRPr sz="1600"/>
            </a:lvl1pPr>
          </a:lstStyle>
          <a:p>
            <a:pPr lvl="0"/>
            <a:r>
              <a:rPr lang="de-DE"/>
              <a:t>Textmasterformat bearbeiten</a:t>
            </a:r>
          </a:p>
        </p:txBody>
      </p:sp>
      <p:sp>
        <p:nvSpPr>
          <p:cNvPr id="5" name="Datumsplatzhalter 4"/>
          <p:cNvSpPr txBox="1">
            <a:spLocks noGrp="1"/>
          </p:cNvSpPr>
          <p:nvPr>
            <p:ph type="dt" sz="half" idx="7"/>
          </p:nvPr>
        </p:nvSpPr>
        <p:spPr/>
        <p:txBody>
          <a:bodyPr/>
          <a:lstStyle>
            <a:lvl1pPr>
              <a:defRPr/>
            </a:lvl1pPr>
          </a:lstStyle>
          <a:p>
            <a:pPr lvl="0"/>
            <a:endParaRPr lang="tr-TR"/>
          </a:p>
        </p:txBody>
      </p:sp>
      <p:sp>
        <p:nvSpPr>
          <p:cNvPr id="6" name="Fußzeilenplatzhalter 5"/>
          <p:cNvSpPr txBox="1">
            <a:spLocks noGrp="1"/>
          </p:cNvSpPr>
          <p:nvPr>
            <p:ph type="ftr" sz="quarter" idx="9"/>
          </p:nvPr>
        </p:nvSpPr>
        <p:spPr/>
        <p:txBody>
          <a:bodyPr/>
          <a:lstStyle>
            <a:lvl1pPr>
              <a:defRPr/>
            </a:lvl1pPr>
          </a:lstStyle>
          <a:p>
            <a:pPr lvl="0"/>
            <a:endParaRPr lang="tr-TR"/>
          </a:p>
        </p:txBody>
      </p:sp>
      <p:sp>
        <p:nvSpPr>
          <p:cNvPr id="7" name="Foliennummernplatzhalter 6"/>
          <p:cNvSpPr txBox="1">
            <a:spLocks noGrp="1"/>
          </p:cNvSpPr>
          <p:nvPr>
            <p:ph type="sldNum" sz="quarter" idx="8"/>
          </p:nvPr>
        </p:nvSpPr>
        <p:spPr/>
        <p:txBody>
          <a:bodyPr/>
          <a:lstStyle>
            <a:lvl1pPr>
              <a:defRPr/>
            </a:lvl1pPr>
          </a:lstStyle>
          <a:p>
            <a:pPr lvl="0"/>
            <a:fld id="{28CA5CB8-D7A2-4028-8D3D-4330619CC717}" type="slidenum">
              <a:t>‹Nr.›</a:t>
            </a:fld>
            <a:endParaRPr lang="tr-TR"/>
          </a:p>
        </p:txBody>
      </p:sp>
    </p:spTree>
    <p:extLst>
      <p:ext uri="{BB962C8B-B14F-4D97-AF65-F5344CB8AC3E}">
        <p14:creationId xmlns:p14="http://schemas.microsoft.com/office/powerpoint/2010/main" val="15056833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platzhalter 1"/>
          <p:cNvSpPr txBox="1">
            <a:spLocks noGrp="1"/>
          </p:cNvSpPr>
          <p:nvPr>
            <p:ph type="title"/>
          </p:nvPr>
        </p:nvSpPr>
        <p:spPr>
          <a:xfrm>
            <a:off x="503998" y="301322"/>
            <a:ext cx="9071643" cy="1262155"/>
          </a:xfrm>
          <a:prstGeom prst="rect">
            <a:avLst/>
          </a:prstGeom>
          <a:noFill/>
          <a:ln>
            <a:noFill/>
          </a:ln>
        </p:spPr>
        <p:txBody>
          <a:bodyPr vert="horz" wrap="square" lIns="0" tIns="0" rIns="0" bIns="0" anchor="ctr" anchorCtr="1" compatLnSpc="1">
            <a:noAutofit/>
          </a:bodyPr>
          <a:lstStyle/>
          <a:p>
            <a:pPr lvl="0"/>
            <a:endParaRPr lang="tr-TR"/>
          </a:p>
        </p:txBody>
      </p:sp>
      <p:sp>
        <p:nvSpPr>
          <p:cNvPr id="3" name="Textplatzhalter 2"/>
          <p:cNvSpPr txBox="1">
            <a:spLocks noGrp="1"/>
          </p:cNvSpPr>
          <p:nvPr>
            <p:ph type="body" idx="1"/>
          </p:nvPr>
        </p:nvSpPr>
        <p:spPr>
          <a:xfrm>
            <a:off x="503998" y="1769043"/>
            <a:ext cx="9071643" cy="4989240"/>
          </a:xfrm>
          <a:prstGeom prst="rect">
            <a:avLst/>
          </a:prstGeom>
          <a:noFill/>
          <a:ln>
            <a:noFill/>
          </a:ln>
        </p:spPr>
        <p:txBody>
          <a:bodyPr vert="horz" wrap="square" lIns="0" tIns="0" rIns="0" bIns="0" anchor="t" anchorCtr="0" compatLnSpc="1">
            <a:no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tr-TR"/>
          </a:p>
        </p:txBody>
      </p:sp>
      <p:sp>
        <p:nvSpPr>
          <p:cNvPr id="4" name="Datumsplatzhalter 3"/>
          <p:cNvSpPr txBox="1">
            <a:spLocks noGrp="1"/>
          </p:cNvSpPr>
          <p:nvPr>
            <p:ph type="dt" sz="half" idx="2"/>
          </p:nvPr>
        </p:nvSpPr>
        <p:spPr>
          <a:xfrm>
            <a:off x="503998" y="6887160"/>
            <a:ext cx="2348279" cy="521281"/>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tr-T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tr-TR"/>
          </a:p>
        </p:txBody>
      </p:sp>
      <p:sp>
        <p:nvSpPr>
          <p:cNvPr id="5" name="Fußzeilenplatzhalter 4"/>
          <p:cNvSpPr txBox="1">
            <a:spLocks noGrp="1"/>
          </p:cNvSpPr>
          <p:nvPr>
            <p:ph type="ftr" sz="quarter" idx="3"/>
          </p:nvPr>
        </p:nvSpPr>
        <p:spPr>
          <a:xfrm>
            <a:off x="3447361" y="6887160"/>
            <a:ext cx="3194995" cy="521281"/>
          </a:xfrm>
          <a:prstGeom prst="rect">
            <a:avLst/>
          </a:prstGeom>
          <a:noFill/>
          <a:ln>
            <a:noFill/>
          </a:ln>
        </p:spPr>
        <p:txBody>
          <a:bodyPr vert="horz" wrap="square" lIns="0" tIns="0" rIns="0" bIns="0" anchor="t" anchorCtr="1" compatLnSpc="1">
            <a:noAutofit/>
          </a:bodyPr>
          <a:lstStyle>
            <a:lvl1pPr marL="0" marR="0" lvl="0" indent="0" algn="ctr" defTabSz="914400" rtl="0" fontAlgn="auto" hangingPunct="0">
              <a:lnSpc>
                <a:spcPct val="100000"/>
              </a:lnSpc>
              <a:spcBef>
                <a:spcPts val="0"/>
              </a:spcBef>
              <a:spcAft>
                <a:spcPts val="0"/>
              </a:spcAft>
              <a:buNone/>
              <a:tabLst/>
              <a:defRPr lang="tr-T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tr-TR"/>
          </a:p>
        </p:txBody>
      </p:sp>
      <p:sp>
        <p:nvSpPr>
          <p:cNvPr id="6" name="Foliennummernplatzhalter 5"/>
          <p:cNvSpPr txBox="1">
            <a:spLocks noGrp="1"/>
          </p:cNvSpPr>
          <p:nvPr>
            <p:ph type="sldNum" sz="quarter" idx="4"/>
          </p:nvPr>
        </p:nvSpPr>
        <p:spPr>
          <a:xfrm>
            <a:off x="7227362" y="6887160"/>
            <a:ext cx="2348279" cy="521281"/>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tr-T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fld id="{466D8AAA-19D5-4E09-A77B-E66649967EF6}" type="slidenum">
              <a:t>‹Nr.›</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0">
        <a:lnSpc>
          <a:spcPct val="100000"/>
        </a:lnSpc>
        <a:spcBef>
          <a:spcPts val="0"/>
        </a:spcBef>
        <a:spcAft>
          <a:spcPts val="0"/>
        </a:spcAft>
        <a:buNone/>
        <a:tabLst/>
        <a:defRPr lang="tr-TR" sz="4400" b="0" i="0" u="none" strike="noStrike" kern="1200" cap="none" spc="0" baseline="0">
          <a:solidFill>
            <a:srgbClr val="000000"/>
          </a:solidFill>
          <a:uFillTx/>
          <a:latin typeface="Arial" pitchFamily="18"/>
          <a:ea typeface="Microsoft YaHei" pitchFamily="2"/>
          <a:cs typeface="Arial" pitchFamily="2"/>
        </a:defRPr>
      </a:lvl1pPr>
    </p:titleStyle>
    <p:bodyStyle>
      <a:lvl1pPr marL="0" marR="0" lvl="0" indent="0" defTabSz="914400" rtl="0" fontAlgn="auto" hangingPunct="0">
        <a:lnSpc>
          <a:spcPct val="100000"/>
        </a:lnSpc>
        <a:spcBef>
          <a:spcPts val="0"/>
        </a:spcBef>
        <a:spcAft>
          <a:spcPts val="1415"/>
        </a:spcAft>
        <a:buNone/>
        <a:tabLst/>
        <a:defRPr lang="de-DE" sz="3200" b="0" i="0" u="none" strike="noStrike" kern="1200" cap="none" spc="0" baseline="0">
          <a:solidFill>
            <a:srgbClr val="000000"/>
          </a:solidFill>
          <a:uFillTx/>
          <a:latin typeface="Arial" pitchFamily="18"/>
          <a:ea typeface="Microsoft YaHei" pitchFamily="2"/>
          <a:cs typeface="Arial" pitchFamily="2"/>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de-DE"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de-DE"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de-DE"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de-DE"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el 1"/>
          <p:cNvSpPr txBox="1">
            <a:spLocks noGrp="1"/>
          </p:cNvSpPr>
          <p:nvPr>
            <p:ph type="title" idx="4294967295"/>
          </p:nvPr>
        </p:nvSpPr>
        <p:spPr/>
        <p:txBody>
          <a:bodyPr>
            <a:spAutoFit/>
          </a:bodyPr>
          <a:lstStyle/>
          <a:p>
            <a:pPr lvl="0"/>
            <a:r>
              <a:rPr lang="tr-TR"/>
              <a:t>Modelllernen nach Bandura</a:t>
            </a:r>
          </a:p>
        </p:txBody>
      </p:sp>
      <p:sp>
        <p:nvSpPr>
          <p:cNvPr id="3" name="Untertitel 2"/>
          <p:cNvSpPr txBox="1">
            <a:spLocks noGrp="1"/>
          </p:cNvSpPr>
          <p:nvPr>
            <p:ph type="subTitle" idx="4294967295"/>
          </p:nvPr>
        </p:nvSpPr>
        <p:spPr/>
        <p:txBody>
          <a:bodyPr anchor="ctr" anchorCtr="1">
            <a:spAutoFit/>
          </a:bodyPr>
          <a:lstStyle/>
          <a:p>
            <a:pPr lvl="0" algn="ctr"/>
            <a:r>
              <a:rPr lang="tr-TR"/>
              <a:t>Von: Linda Taing &amp; Reyhan Calcalioglu</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el 1"/>
          <p:cNvSpPr txBox="1">
            <a:spLocks noGrp="1"/>
          </p:cNvSpPr>
          <p:nvPr>
            <p:ph type="title" idx="4294967295"/>
          </p:nvPr>
        </p:nvSpPr>
        <p:spPr/>
        <p:txBody>
          <a:bodyPr/>
          <a:lstStyle/>
          <a:p>
            <a:pPr lvl="0"/>
            <a:r>
              <a:rPr lang="tr-TR"/>
              <a:t>Zentrale Aspekte</a:t>
            </a:r>
          </a:p>
        </p:txBody>
      </p:sp>
      <p:sp>
        <p:nvSpPr>
          <p:cNvPr id="3" name="Textplatzhalter 2"/>
          <p:cNvSpPr txBox="1">
            <a:spLocks noGrp="1"/>
          </p:cNvSpPr>
          <p:nvPr>
            <p:ph type="body" idx="4294967295"/>
          </p:nvPr>
        </p:nvSpPr>
        <p:spPr>
          <a:xfrm>
            <a:off x="863998" y="1563477"/>
            <a:ext cx="8424001" cy="5204517"/>
          </a:xfrm>
        </p:spPr>
        <p:txBody>
          <a:bodyPr/>
          <a:lstStyle/>
          <a:p>
            <a:pPr lvl="0"/>
            <a:endParaRPr lang="tr-TR" sz="2400"/>
          </a:p>
          <a:p>
            <a:pPr lvl="0">
              <a:buSzPct val="45000"/>
              <a:buFont typeface="StarSymbol"/>
              <a:buChar char="●"/>
            </a:pPr>
            <a:r>
              <a:rPr lang="tr-TR" sz="2400"/>
              <a:t>Kongnitiver Lernpozess liegt vor, wenn ein Individuum (Beobachter = observer) als Folge einer Beobachtung des Verhaltens anderer Individuen (Modell = model) sowie der Konsequenzen sich neu Verhaltensweisen aneignet oder schon bestehende Verhaltensweisen anpasst.</a:t>
            </a:r>
          </a:p>
          <a:p>
            <a:pPr lvl="0">
              <a:buSzPct val="45000"/>
              <a:buFont typeface="StarSymbol"/>
              <a:buChar char="●"/>
            </a:pPr>
            <a:r>
              <a:rPr lang="tr-TR" sz="2400"/>
              <a:t>“ das Auftreten einer Ähnlichkeit zwischen dem Verhalten eines Modells und dem einer anderen Person unter Bedingungen, bei denen das Verhalten des Modells als der entscheidende Hinweisreiz für die Ncharmungsreaktion gewirkt hat.”</a:t>
            </a:r>
          </a:p>
          <a:p>
            <a:pPr lvl="0">
              <a:buSzPct val="45000"/>
              <a:buFont typeface="StarSymbol"/>
              <a:buChar char="●"/>
            </a:pPr>
            <a:endParaRPr lang="tr-TR" sz="24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el 1"/>
          <p:cNvSpPr txBox="1">
            <a:spLocks noGrp="1"/>
          </p:cNvSpPr>
          <p:nvPr>
            <p:ph type="title" idx="4294967295"/>
          </p:nvPr>
        </p:nvSpPr>
        <p:spPr/>
        <p:txBody>
          <a:bodyPr/>
          <a:lstStyle/>
          <a:p>
            <a:pPr lvl="0"/>
            <a:r>
              <a:rPr lang="tr-TR"/>
              <a:t>Lerneffekte:</a:t>
            </a:r>
          </a:p>
        </p:txBody>
      </p:sp>
      <p:sp>
        <p:nvSpPr>
          <p:cNvPr id="3" name="Textplatzhalter 2"/>
          <p:cNvSpPr txBox="1">
            <a:spLocks noGrp="1"/>
          </p:cNvSpPr>
          <p:nvPr>
            <p:ph type="body" idx="4294967295"/>
          </p:nvPr>
        </p:nvSpPr>
        <p:spPr/>
        <p:txBody>
          <a:bodyPr/>
          <a:lstStyle/>
          <a:p>
            <a:pPr lvl="0">
              <a:buSzPct val="45000"/>
              <a:buFont typeface="StarSymbol"/>
              <a:buChar char="●"/>
            </a:pPr>
            <a:r>
              <a:rPr lang="tr-TR" sz="2000"/>
              <a:t>3 Lerneffekte:</a:t>
            </a:r>
          </a:p>
          <a:p>
            <a:pPr lvl="0">
              <a:buSzPct val="45000"/>
              <a:buFont typeface="StarSymbol"/>
              <a:buChar char="●"/>
            </a:pPr>
            <a:r>
              <a:rPr lang="tr-TR" sz="2000"/>
              <a:t>1. Modellierende Effekt:</a:t>
            </a:r>
          </a:p>
          <a:p>
            <a:pPr lvl="0">
              <a:buSzPct val="45000"/>
              <a:buFont typeface="StarSymbol"/>
              <a:buChar char="●"/>
            </a:pPr>
            <a:r>
              <a:rPr lang="tr-TR" sz="2000"/>
              <a:t>- komplett neue Verhaltensweise erlernt</a:t>
            </a:r>
          </a:p>
          <a:p>
            <a:pPr lvl="0">
              <a:buSzPct val="45000"/>
              <a:buFont typeface="StarSymbol"/>
              <a:buChar char="●"/>
            </a:pPr>
            <a:r>
              <a:rPr lang="tr-TR" sz="2000"/>
              <a:t>2. Der enthemmende/hemmende Effekt:</a:t>
            </a:r>
          </a:p>
          <a:p>
            <a:pPr lvl="0">
              <a:buSzPct val="45000"/>
              <a:buFont typeface="StarSymbol"/>
              <a:buChar char="●"/>
            </a:pPr>
            <a:r>
              <a:rPr lang="tr-TR" sz="2000"/>
              <a:t>-durch Beobachtungen sinkt oder steigt die Hemmschwelle zu dem eigenen Verhalten in einer ähnlichen Sıtuation. Wirkt die Verhaltensweise des Modells positiv, so sinkt die Hemmschwelle um das Verhalten in einer ählichen Situation zu wählen. Wirkt se jedoch negativ, steigt die Hemmschwelle, um das Verhalten in ähnlichen Situationen zu wählen.</a:t>
            </a:r>
          </a:p>
          <a:p>
            <a:pPr lvl="0">
              <a:buSzPct val="45000"/>
              <a:buFont typeface="StarSymbol"/>
              <a:buChar char="●"/>
            </a:pPr>
            <a:r>
              <a:rPr lang="tr-TR" sz="2000"/>
              <a:t>3.Der auslösende Effekt:</a:t>
            </a:r>
          </a:p>
          <a:p>
            <a:pPr lvl="0">
              <a:buSzPct val="45000"/>
              <a:buFont typeface="StarSymbol"/>
              <a:buChar char="●"/>
            </a:pPr>
            <a:r>
              <a:rPr lang="tr-TR" sz="2000"/>
              <a:t>- Bereits vorhandene Verhaltensweisen werden durch Beobachtung ausgelöst.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el 1"/>
          <p:cNvSpPr txBox="1">
            <a:spLocks noGrp="1"/>
          </p:cNvSpPr>
          <p:nvPr>
            <p:ph type="title" idx="4294967295"/>
          </p:nvPr>
        </p:nvSpPr>
        <p:spPr/>
        <p:txBody>
          <a:bodyPr/>
          <a:lstStyle/>
          <a:p>
            <a:pPr lvl="0"/>
            <a:r>
              <a:rPr lang="tr-TR"/>
              <a:t>Beispiel</a:t>
            </a:r>
          </a:p>
        </p:txBody>
      </p:sp>
      <p:sp>
        <p:nvSpPr>
          <p:cNvPr id="3" name="Textplatzhalter 2"/>
          <p:cNvSpPr txBox="1">
            <a:spLocks noGrp="1"/>
          </p:cNvSpPr>
          <p:nvPr>
            <p:ph type="body" idx="4294967295"/>
          </p:nvPr>
        </p:nvSpPr>
        <p:spPr/>
        <p:txBody>
          <a:bodyPr/>
          <a:lstStyle/>
          <a:p>
            <a:pPr lvl="0">
              <a:buSzPct val="45000"/>
              <a:buFont typeface="StarSymbol"/>
              <a:buChar char="●"/>
            </a:pPr>
            <a:r>
              <a:rPr lang="tr-TR"/>
              <a:t>Ein aggressives Kind erwartet beispielsweise, dass ihm andere feindselig begegnen. Diese Wahrnehmung veranlasst das Kind, anderen aggressiv entgegenzutreten. Als Folge davon verhalten sich andere im Verlauf der Begegnung tatsächlich aggressiver. Das wiederrum hat zur Folge, dass das aggressive Verhalten des Kindes gestärkt wird.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el 1"/>
          <p:cNvSpPr txBox="1">
            <a:spLocks noGrp="1"/>
          </p:cNvSpPr>
          <p:nvPr>
            <p:ph type="title" idx="4294967295"/>
          </p:nvPr>
        </p:nvSpPr>
        <p:spPr/>
        <p:txBody>
          <a:bodyPr/>
          <a:lstStyle/>
          <a:p>
            <a:pPr lvl="0"/>
            <a:r>
              <a:rPr lang="tr-TR"/>
              <a:t>Bobo-Doll Experiment</a:t>
            </a:r>
          </a:p>
        </p:txBody>
      </p:sp>
      <p:sp>
        <p:nvSpPr>
          <p:cNvPr id="3" name="Textplatzhalter 2"/>
          <p:cNvSpPr txBox="1">
            <a:spLocks noGrp="1"/>
          </p:cNvSpPr>
          <p:nvPr>
            <p:ph type="body" idx="4294967295"/>
          </p:nvPr>
        </p:nvSpPr>
        <p:spPr>
          <a:xfrm>
            <a:off x="503998" y="1769043"/>
            <a:ext cx="9071643" cy="5355357"/>
          </a:xfrm>
        </p:spPr>
        <p:txBody>
          <a:bodyPr/>
          <a:lstStyle/>
          <a:p>
            <a:pPr lvl="0"/>
            <a:r>
              <a:rPr lang="tr-TR" sz="2400"/>
              <a:t>Vpn: Vorschulkinder ( 3 EG + 1KG)</a:t>
            </a:r>
          </a:p>
          <a:p>
            <a:pPr lvl="0">
              <a:buSzPct val="45000"/>
              <a:buFont typeface="StarSymbol"/>
              <a:buChar char="●"/>
            </a:pPr>
            <a:r>
              <a:rPr lang="tr-TR" sz="2400"/>
              <a:t>Gruppe 1 : Beobachtet aggressiven Erwachsenen</a:t>
            </a:r>
          </a:p>
          <a:p>
            <a:pPr lvl="0">
              <a:buSzPct val="45000"/>
              <a:buFont typeface="StarSymbol"/>
              <a:buChar char="●"/>
            </a:pPr>
            <a:r>
              <a:rPr lang="tr-TR" sz="2400"/>
              <a:t>                  - aV: aggressiver Erwachsener/ uV: Verhalten</a:t>
            </a:r>
          </a:p>
          <a:p>
            <a:pPr lvl="0">
              <a:buSzPct val="45000"/>
              <a:buFont typeface="StarSymbol"/>
              <a:buChar char="●"/>
            </a:pPr>
            <a:r>
              <a:rPr lang="tr-TR" sz="2400"/>
              <a:t>Gruppe 2: Beobachtet aggressiven Film</a:t>
            </a:r>
          </a:p>
          <a:p>
            <a:pPr lvl="0">
              <a:buSzPct val="45000"/>
              <a:buFont typeface="StarSymbol"/>
              <a:buChar char="●"/>
            </a:pPr>
            <a:r>
              <a:rPr lang="tr-TR" sz="2400"/>
              <a:t>                  -aV: aggressiver Film/ uV: Verhalten</a:t>
            </a:r>
          </a:p>
          <a:p>
            <a:pPr lvl="0">
              <a:buSzPct val="45000"/>
              <a:buFont typeface="StarSymbol"/>
              <a:buChar char="●"/>
            </a:pPr>
            <a:r>
              <a:rPr lang="tr-TR" sz="2400"/>
              <a:t>Gruppe 3: Beobachtet aggressive Katze (Kostüm)</a:t>
            </a:r>
          </a:p>
          <a:p>
            <a:pPr lvl="0">
              <a:buSzPct val="45000"/>
              <a:buFont typeface="StarSymbol"/>
              <a:buChar char="●"/>
            </a:pPr>
            <a:r>
              <a:rPr lang="tr-TR" sz="2400"/>
              <a:t>                  -aV: aggressive Katze/ uV: Verhalten</a:t>
            </a:r>
          </a:p>
          <a:p>
            <a:pPr lvl="0">
              <a:buSzPct val="45000"/>
              <a:buFont typeface="StarSymbol"/>
              <a:buChar char="●"/>
            </a:pPr>
            <a:r>
              <a:rPr lang="tr-TR" sz="2400"/>
              <a:t>Gruppe 4: ohne aggressives Modell</a:t>
            </a:r>
          </a:p>
          <a:p>
            <a:pPr lvl="0">
              <a:buSzPct val="45000"/>
              <a:buFont typeface="StarSymbol"/>
              <a:buChar char="●"/>
            </a:pPr>
            <a:r>
              <a:rPr lang="tr-TR" sz="2400"/>
              <a:t>Kinder wurden mit der Bobo- Doll in einen Raum gesteckt.</a:t>
            </a:r>
          </a:p>
          <a:p>
            <a:pPr lvl="0">
              <a:buSzPct val="45000"/>
              <a:buFont typeface="StarSymbol"/>
              <a:buChar char="●"/>
            </a:pPr>
            <a:r>
              <a:rPr lang="tr-TR" sz="2400"/>
              <a:t>Ergebnisse: Das aggressive Verhalten von Gruppe 1-3 ist fast doppelt so hoch, wie das der 4ten Gruppe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el 1"/>
          <p:cNvSpPr txBox="1">
            <a:spLocks noGrp="1"/>
          </p:cNvSpPr>
          <p:nvPr>
            <p:ph type="title" idx="4294967295"/>
          </p:nvPr>
        </p:nvSpPr>
        <p:spPr/>
        <p:txBody>
          <a:bodyPr/>
          <a:lstStyle/>
          <a:p>
            <a:pPr lvl="0"/>
            <a:r>
              <a:rPr lang="tr-TR"/>
              <a:t>2. Experiment:</a:t>
            </a:r>
          </a:p>
        </p:txBody>
      </p:sp>
      <p:sp>
        <p:nvSpPr>
          <p:cNvPr id="3" name="Textplatzhalter 2"/>
          <p:cNvSpPr txBox="1">
            <a:spLocks noGrp="1"/>
          </p:cNvSpPr>
          <p:nvPr>
            <p:ph type="body" idx="4294967295"/>
          </p:nvPr>
        </p:nvSpPr>
        <p:spPr/>
        <p:txBody>
          <a:bodyPr/>
          <a:lstStyle/>
          <a:p>
            <a:pPr lvl="0">
              <a:buSzPct val="45000"/>
              <a:buFont typeface="StarSymbol"/>
              <a:buChar char="●"/>
            </a:pPr>
            <a:r>
              <a:rPr lang="tr-TR" sz="2400"/>
              <a:t>Vpn: 96 Kinder 4,5 Jahre</a:t>
            </a:r>
          </a:p>
          <a:p>
            <a:pPr lvl="0">
              <a:buSzPct val="45000"/>
              <a:buFont typeface="StarSymbol"/>
              <a:buChar char="●"/>
            </a:pPr>
            <a:r>
              <a:rPr lang="tr-TR" sz="2400"/>
              <a:t>5 Gruppen: (4 EG + 1 KG )</a:t>
            </a:r>
          </a:p>
          <a:p>
            <a:pPr lvl="0">
              <a:buSzPct val="45000"/>
              <a:buFont typeface="StarSymbol"/>
              <a:buChar char="●"/>
            </a:pPr>
            <a:r>
              <a:rPr lang="tr-TR" sz="2400"/>
              <a:t>4 EG( aV: aggressives Modell/ uV: Verhalten)</a:t>
            </a:r>
          </a:p>
          <a:p>
            <a:pPr lvl="0">
              <a:buSzPct val="45000"/>
              <a:buFont typeface="StarSymbol"/>
              <a:buChar char="●"/>
            </a:pPr>
            <a:r>
              <a:rPr lang="tr-TR" sz="2400"/>
              <a:t>1 KG (Keine aV / uV:Verhalten)</a:t>
            </a:r>
          </a:p>
          <a:p>
            <a:pPr lvl="0">
              <a:buSzPct val="45000"/>
              <a:buFont typeface="StarSymbol"/>
              <a:buChar char="●"/>
            </a:pPr>
            <a:r>
              <a:rPr lang="tr-TR" sz="2400"/>
              <a:t>Durchführung: Den Kindern wurde das Spielzeug weggenommen. Das einzige andere Objekt ist die Plastikpuppe</a:t>
            </a:r>
          </a:p>
          <a:p>
            <a:pPr lvl="0">
              <a:buSzPct val="45000"/>
              <a:buFont typeface="StarSymbol"/>
              <a:buChar char="●"/>
            </a:pPr>
            <a:r>
              <a:rPr lang="tr-TR" sz="2400"/>
              <a:t>Ergebnisse: Kinder denen kein aggressives Modell gezeigt wurde, zeigten dieses Verhalten auch nicht in dem Spielverhalten.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el 1"/>
          <p:cNvSpPr txBox="1">
            <a:spLocks noGrp="1"/>
          </p:cNvSpPr>
          <p:nvPr>
            <p:ph type="title" idx="4294967295"/>
          </p:nvPr>
        </p:nvSpPr>
        <p:spPr/>
        <p:txBody>
          <a:bodyPr/>
          <a:lstStyle/>
          <a:p>
            <a:pPr lvl="0"/>
            <a:r>
              <a:rPr lang="tr-TR"/>
              <a:t>Kritik</a:t>
            </a:r>
          </a:p>
        </p:txBody>
      </p:sp>
      <p:sp>
        <p:nvSpPr>
          <p:cNvPr id="3" name="Textplatzhalter 2"/>
          <p:cNvSpPr txBox="1">
            <a:spLocks noGrp="1"/>
          </p:cNvSpPr>
          <p:nvPr>
            <p:ph type="body" idx="4294967295"/>
          </p:nvPr>
        </p:nvSpPr>
        <p:spPr/>
        <p:txBody>
          <a:bodyPr/>
          <a:lstStyle/>
          <a:p>
            <a:pPr lvl="0"/>
            <a:endParaRPr lang="tr-TR" sz="2400"/>
          </a:p>
          <a:p>
            <a:pPr lvl="0">
              <a:buSzPct val="45000"/>
              <a:buFont typeface="StarSymbol"/>
              <a:buChar char="●"/>
            </a:pPr>
            <a:r>
              <a:rPr lang="tr-TR" sz="2400"/>
              <a:t>Am Experiment: Nur Kinder übernehmen so schnell das Verhalten von Modellen.</a:t>
            </a:r>
          </a:p>
          <a:p>
            <a:pPr lvl="0">
              <a:buSzPct val="45000"/>
              <a:buFont typeface="StarSymbol"/>
              <a:buChar char="●"/>
            </a:pPr>
            <a:r>
              <a:rPr lang="tr-TR" sz="2400" u="sng"/>
              <a:t>Zu Generell:</a:t>
            </a:r>
            <a:r>
              <a:rPr lang="tr-TR" sz="2400"/>
              <a:t> Nicht auf alltägliche Fernsehrezeption übertragbar, da die Umgebung künstlich geschaffen und realitätsfern ist.</a:t>
            </a:r>
          </a:p>
          <a:p>
            <a:pPr lvl="0">
              <a:buSzPct val="45000"/>
              <a:buFont typeface="StarSymbol"/>
              <a:buChar char="●"/>
            </a:pPr>
            <a:r>
              <a:rPr lang="tr-TR" sz="2400"/>
              <a:t>Kleinkinder sind nicht auf andere Altersgruppen übertragbar</a:t>
            </a:r>
          </a:p>
          <a:p>
            <a:pPr lvl="0">
              <a:buSzPct val="45000"/>
              <a:buFont typeface="StarSymbol"/>
              <a:buChar char="●"/>
            </a:pPr>
            <a:r>
              <a:rPr lang="tr-TR" sz="2400"/>
              <a:t>Keine Aussagekraft über das Verhalten der Kinder in der Realität. Das Experiment ist kaum geeignet für die Stimulationswirkung medialer Gewaltdarstellungen.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467</Words>
  <Application>Microsoft Office PowerPoint</Application>
  <PresentationFormat>Breitbild</PresentationFormat>
  <Paragraphs>47</Paragraphs>
  <Slides>7</Slides>
  <Notes>7</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7</vt:i4>
      </vt:variant>
    </vt:vector>
  </HeadingPairs>
  <TitlesOfParts>
    <vt:vector size="15" baseType="lpstr">
      <vt:lpstr>Microsoft YaHei</vt:lpstr>
      <vt:lpstr>Arial</vt:lpstr>
      <vt:lpstr>Calibri</vt:lpstr>
      <vt:lpstr>Lucida Sans Unicode</vt:lpstr>
      <vt:lpstr>StarSymbol</vt:lpstr>
      <vt:lpstr>Tahoma</vt:lpstr>
      <vt:lpstr>Times New Roman</vt:lpstr>
      <vt:lpstr>Standard</vt:lpstr>
      <vt:lpstr>Modelllernen nach Bandura</vt:lpstr>
      <vt:lpstr>Zentrale Aspekte</vt:lpstr>
      <vt:lpstr>Lerneffekte:</vt:lpstr>
      <vt:lpstr>Beispiel</vt:lpstr>
      <vt:lpstr>Bobo-Doll Experiment</vt:lpstr>
      <vt:lpstr>2. Experiment:</vt:lpstr>
      <vt:lpstr>Kritik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Modelllernen nach Bandura</dc:title>
  <dc:creator>Re Ca</dc:creator>
  <cp:lastModifiedBy>Annika</cp:lastModifiedBy>
  <cp:revision>2</cp:revision>
  <dcterms:created xsi:type="dcterms:W3CDTF">2018-09-09T14:29:50Z</dcterms:created>
  <dcterms:modified xsi:type="dcterms:W3CDTF">2018-10-03T18:23:47Z</dcterms:modified>
</cp:coreProperties>
</file>